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06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555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37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47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8407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502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987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149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093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781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666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307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3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621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2956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61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3A1A-E5FA-41B8-9A24-8C9BC06528D4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7213C6-E6F4-4E46-A9D0-23305D856C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11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ZADBAJ O SWOJE ZDROWIE PSYCHICZNE</a:t>
            </a:r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10450286" cy="685800"/>
          </a:xfrm>
        </p:spPr>
        <p:txBody>
          <a:bodyPr/>
          <a:lstStyle/>
          <a:p>
            <a:r>
              <a:rPr lang="pl-PL" dirty="0" smtClean="0"/>
              <a:t>KILKA PORAD PSYCHOLOGÓW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18" y="4050836"/>
            <a:ext cx="4267200" cy="35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76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 rot="20895620">
            <a:off x="295521" y="1516849"/>
            <a:ext cx="6440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0" dirty="0" smtClean="0"/>
          </a:p>
          <a:p>
            <a:r>
              <a:rPr lang="pl-PL" sz="4000" dirty="0" smtClean="0"/>
              <a:t>PLANUJ SWOJE DNI</a:t>
            </a:r>
          </a:p>
          <a:p>
            <a:r>
              <a:rPr lang="pl-PL" sz="4000" dirty="0" smtClean="0"/>
              <a:t>Zaplanuj co będziesz robić w dzień, zarówno obowiązki jak i przyjemności. Postaraj się, aby weekend odróżniał się od zwykłego dnia tygodnia.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4904509" cy="488372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15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1729" y="270163"/>
            <a:ext cx="8395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DOBRY SEN=LEPSZY NASTRÓJ</a:t>
            </a:r>
          </a:p>
          <a:p>
            <a:endParaRPr lang="pl-PL" dirty="0"/>
          </a:p>
          <a:p>
            <a:r>
              <a:rPr lang="pl-PL" dirty="0" smtClean="0"/>
              <a:t>Higiena snu jest bardzo ważna zarówno dla naszego zdrowia fizycznego jak i psychicznego.</a:t>
            </a:r>
          </a:p>
          <a:p>
            <a:r>
              <a:rPr lang="pl-PL" dirty="0" smtClean="0"/>
              <a:t>Postaraj się spać w stałych godzinach, około 8-9 godzin dziennie.</a:t>
            </a:r>
          </a:p>
          <a:p>
            <a:r>
              <a:rPr lang="pl-PL" dirty="0" smtClean="0"/>
              <a:t>Pamiętaj,</a:t>
            </a:r>
          </a:p>
          <a:p>
            <a:r>
              <a:rPr lang="pl-PL" dirty="0" smtClean="0"/>
              <a:t> że zaleca się aby przynajmniej pół godziny przed zaśnięciem nie oglądać telewizji, </a:t>
            </a:r>
          </a:p>
          <a:p>
            <a:r>
              <a:rPr lang="pl-PL" dirty="0" smtClean="0"/>
              <a:t> nie używać komputera ani telefonu.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5163" y="3139596"/>
            <a:ext cx="6164840" cy="30382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47" y="2777956"/>
            <a:ext cx="3449781" cy="37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02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853" y="166255"/>
            <a:ext cx="6370493" cy="646617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6574" y="746846"/>
            <a:ext cx="3133725" cy="14573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7546" y="3494375"/>
            <a:ext cx="3672754" cy="27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87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17072" y="2202872"/>
            <a:ext cx="103164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ODŻYWIAJ SIĘ ZDROWO I ZAPEWNIJ SOBIE AKTYWNOŚĆ FIZYCZNĄ</a:t>
            </a:r>
          </a:p>
          <a:p>
            <a:r>
              <a:rPr lang="pl-PL" dirty="0" smtClean="0"/>
              <a:t>Odpowiednia dieta czyli warzywa, owoce, zdrowe przekąski, posiłki o stałych porach</a:t>
            </a:r>
          </a:p>
          <a:p>
            <a:r>
              <a:rPr lang="pl-PL" dirty="0" smtClean="0"/>
              <a:t>oraz aktywność fizyczna (która w obecnej sytuacji nie musi odbywać się na dworze, można ćwiczyć w domu)</a:t>
            </a:r>
          </a:p>
          <a:p>
            <a:r>
              <a:rPr lang="pl-PL" dirty="0"/>
              <a:t>p</a:t>
            </a:r>
            <a:r>
              <a:rPr lang="pl-PL" dirty="0" smtClean="0"/>
              <a:t>ozwalają nam zachować równowagę psychiczną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AKTYWNE I DOBRZE ODŻYWIONE CIAŁO=LEPSZY NASTRÓJ=ODPORNOŚĆ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716" y="250247"/>
            <a:ext cx="2343150" cy="19526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228" y="4704484"/>
            <a:ext cx="3582699" cy="17716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1476" y="3497505"/>
            <a:ext cx="2922010" cy="28825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8473" y="0"/>
            <a:ext cx="2143125" cy="21431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5306" y="4972050"/>
            <a:ext cx="2428875" cy="18859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0361" y="0"/>
            <a:ext cx="2143125" cy="21431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5622" y="1181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45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8436073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1784" y="632402"/>
            <a:ext cx="6096000" cy="41148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0621" y="290945"/>
            <a:ext cx="3526415" cy="29510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2916" y="429923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49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 rot="973109">
            <a:off x="3886200" y="1502474"/>
            <a:ext cx="8458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PRZYJEMNOŚCI/RELAKS</a:t>
            </a:r>
          </a:p>
          <a:p>
            <a:endParaRPr lang="pl-PL" sz="2800" dirty="0"/>
          </a:p>
          <a:p>
            <a:r>
              <a:rPr lang="pl-PL" dirty="0" smtClean="0"/>
              <a:t>RÓB RZECZY, KTÓRE SĄ DLA CIEBIE PRZYJEMNE ORAZ SZUKAJ NOWYCH ZAINTERESOWAN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80655" y="2576945"/>
            <a:ext cx="11239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RELACJE Z INNYMI LUDŻMI</a:t>
            </a:r>
          </a:p>
          <a:p>
            <a:endParaRPr lang="pl-PL" sz="2800" dirty="0"/>
          </a:p>
          <a:p>
            <a:r>
              <a:rPr lang="pl-PL" sz="2800" dirty="0" smtClean="0"/>
              <a:t>DZWOŃ, PISZ I ROZMAWIAJ Z INNYMI LUDŻMI – UTRZYMYWANIE</a:t>
            </a:r>
          </a:p>
          <a:p>
            <a:r>
              <a:rPr lang="pl-PL" sz="2800" dirty="0" smtClean="0"/>
              <a:t>RELACJI Z INNYMI POZWALA NAM POCZUĆ SIĘ KOCHANYM I BEZPIECZNYM. </a:t>
            </a:r>
          </a:p>
          <a:p>
            <a:r>
              <a:rPr lang="pl-PL" sz="2800" dirty="0" smtClean="0"/>
              <a:t>WRAZ Z RODZINĄ ZAGRAJ W GRĘ PLANSZOWĄ, ZADZWOŃ DO BABCI, </a:t>
            </a:r>
          </a:p>
          <a:p>
            <a:r>
              <a:rPr lang="pl-PL" sz="2800" dirty="0" smtClean="0"/>
              <a:t>UMÓW SIĘ ZE ZNAJOMYMI NA SKYPE CZY MESSENGER!!!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523" y="526608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63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2629" y="1683327"/>
            <a:ext cx="10341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OGRANICZ ILOŚĆ INFORMACJI I ZMARTWIEŃ</a:t>
            </a:r>
          </a:p>
          <a:p>
            <a:endParaRPr lang="pl-PL" sz="2400" dirty="0"/>
          </a:p>
          <a:p>
            <a:r>
              <a:rPr lang="pl-PL" sz="2400" dirty="0" smtClean="0"/>
              <a:t>JESTEŚMY NA CO DZIEŃ ZASYPYWANI OGROMNĄ ILOŚCIĄ INFORMACJI</a:t>
            </a:r>
          </a:p>
          <a:p>
            <a:r>
              <a:rPr lang="pl-PL" sz="2400" dirty="0" smtClean="0"/>
              <a:t>DOTYCZĄCYCH SYTUACJI NA ŚWIECIE I W NASZYM KRAJU – POSTARAJ SIĘ OGRANICZYĆ</a:t>
            </a:r>
          </a:p>
          <a:p>
            <a:r>
              <a:rPr lang="pl-PL" sz="2400" dirty="0" smtClean="0"/>
              <a:t>ILOŚĆ CZYTANYCH CZY OGLADANYCH WIADOMOŚCI NP. DO 1-2 DZIENNIE.</a:t>
            </a:r>
          </a:p>
          <a:p>
            <a:endParaRPr lang="pl-PL" sz="2400" dirty="0" smtClean="0"/>
          </a:p>
          <a:p>
            <a:r>
              <a:rPr lang="pl-PL" sz="2400" dirty="0" smtClean="0"/>
              <a:t>KAŻDY Z NAS RÓWNIEŻ SIĘ MARTWI O SIEBIE I SWOICH BLISKICH – POZWÓL SOBIE SIĘ MARTWIĆ PRZEZ NP. 15 MINUT W CIAGU DNIA, </a:t>
            </a:r>
          </a:p>
          <a:p>
            <a:r>
              <a:rPr lang="pl-PL" sz="2400" dirty="0" smtClean="0"/>
              <a:t> A NASTEPNIE PRZEKIERUJ SWOJA UWAGĘ NA COŚ INNEGO. 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629" y="0"/>
            <a:ext cx="2962275" cy="15430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9507" y="4832093"/>
            <a:ext cx="2114550" cy="19051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894" y="430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55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271</Words>
  <Application>Microsoft Office PowerPoint</Application>
  <PresentationFormat>Niestandardowy</PresentationFormat>
  <Paragraphs>36</Paragraphs>
  <Slides>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Faseta</vt:lpstr>
      <vt:lpstr>ZADBAJ O SWOJE ZDROWIE PSYCHICZNE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ZADBAJ O SWOJE ZDROWIE PSYCHICZNE</dc:title>
  <dc:creator>Pola</dc:creator>
  <cp:lastModifiedBy>Dyrda</cp:lastModifiedBy>
  <cp:revision>10</cp:revision>
  <dcterms:created xsi:type="dcterms:W3CDTF">2020-03-26T07:04:45Z</dcterms:created>
  <dcterms:modified xsi:type="dcterms:W3CDTF">2020-03-26T12:42:21Z</dcterms:modified>
</cp:coreProperties>
</file>