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0" r:id="rId4"/>
    <p:sldId id="271" r:id="rId5"/>
    <p:sldId id="272" r:id="rId6"/>
    <p:sldId id="273" r:id="rId7"/>
    <p:sldId id="258" r:id="rId8"/>
    <p:sldId id="259" r:id="rId9"/>
    <p:sldId id="260" r:id="rId10"/>
    <p:sldId id="261" r:id="rId11"/>
    <p:sldId id="263" r:id="rId12"/>
    <p:sldId id="264" r:id="rId13"/>
    <p:sldId id="266" r:id="rId14"/>
    <p:sldId id="262" r:id="rId15"/>
    <p:sldId id="267" r:id="rId16"/>
    <p:sldId id="268" r:id="rId17"/>
    <p:sldId id="269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E7E4-8154-4E37-A660-49A5576687DF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4C28A-87A8-4F2E-B5A4-0B909F7AE2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3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3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3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3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3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3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3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3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3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3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3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55000">
              <a:srgbClr val="FF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41D03-D3C3-429E-A1C7-06532B589452}" type="datetimeFigureOut">
              <a:rPr lang="pl-PL" smtClean="0"/>
              <a:pPr/>
              <a:t>2020-11-10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B953-2CA2-4E39-82D0-0FC762F62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NARODOWE</a:t>
            </a:r>
            <a:br>
              <a:rPr lang="pl-PL" dirty="0" smtClean="0"/>
            </a:br>
            <a:r>
              <a:rPr lang="pl-PL" dirty="0" smtClean="0"/>
              <a:t>ŚWIĘTO </a:t>
            </a:r>
            <a:br>
              <a:rPr lang="pl-PL" dirty="0" smtClean="0"/>
            </a:br>
            <a:r>
              <a:rPr lang="pl-PL" dirty="0" smtClean="0"/>
              <a:t>NIEPODLEGŁOŚCI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Gen</a:t>
            </a:r>
            <a:r>
              <a:rPr lang="pl-PL" dirty="0"/>
              <a:t>. Jan Henryk Dąbrowski na czele Legionów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rodzice\Desktop\Jan_Henryk_Dabrowski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980728"/>
            <a:ext cx="4896544" cy="532859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sz="2000" dirty="0" smtClean="0"/>
          </a:p>
          <a:p>
            <a:r>
              <a:rPr lang="pl-PL" sz="2000" dirty="0" smtClean="0"/>
              <a:t>Synkowie moi, poszedłem w bój,</a:t>
            </a:r>
          </a:p>
          <a:p>
            <a:r>
              <a:rPr lang="pl-PL" sz="2000" dirty="0" smtClean="0"/>
              <a:t>Jako wasz dziadek i ojciec mój –</a:t>
            </a:r>
          </a:p>
          <a:p>
            <a:r>
              <a:rPr lang="pl-PL" sz="2000" dirty="0" smtClean="0"/>
              <a:t>Szukając drogi przez krew </a:t>
            </a:r>
            <a:br>
              <a:rPr lang="pl-PL" sz="2000" dirty="0" smtClean="0"/>
            </a:br>
            <a:r>
              <a:rPr lang="pl-PL" sz="2000" dirty="0" smtClean="0"/>
              <a:t>i blizny</a:t>
            </a:r>
          </a:p>
          <a:p>
            <a:r>
              <a:rPr lang="pl-PL" sz="2000" dirty="0" smtClean="0"/>
              <a:t>Do naszej wolnej Ojczyzny.</a:t>
            </a:r>
          </a:p>
          <a:p>
            <a:endParaRPr lang="pl-PL" dirty="0"/>
          </a:p>
        </p:txBody>
      </p:sp>
      <p:pic>
        <p:nvPicPr>
          <p:cNvPr id="3074" name="Picture 2" descr="C:\Users\rodzice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268760"/>
            <a:ext cx="3816424" cy="410445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Synkowie moi, da nam to Bóg,</a:t>
            </a:r>
          </a:p>
          <a:p>
            <a:pPr>
              <a:buNone/>
            </a:pPr>
            <a:r>
              <a:rPr lang="pl-PL" dirty="0" smtClean="0"/>
              <a:t>że spadną wreszcie kajdany </a:t>
            </a:r>
            <a:br>
              <a:rPr lang="pl-PL" dirty="0" smtClean="0"/>
            </a:br>
            <a:r>
              <a:rPr lang="pl-PL" dirty="0" smtClean="0"/>
              <a:t>z nóg,</a:t>
            </a:r>
          </a:p>
          <a:p>
            <a:pPr>
              <a:buNone/>
            </a:pPr>
            <a:r>
              <a:rPr lang="pl-PL" dirty="0" smtClean="0"/>
              <a:t>I nim wy męskich dojdziecie sił,</a:t>
            </a:r>
          </a:p>
          <a:p>
            <a:pPr>
              <a:buNone/>
            </a:pPr>
            <a:r>
              <a:rPr lang="pl-PL" dirty="0" smtClean="0"/>
              <a:t>Jawą się stanie, co pradziad śnił,</a:t>
            </a:r>
          </a:p>
          <a:p>
            <a:pPr>
              <a:buNone/>
            </a:pPr>
            <a:r>
              <a:rPr lang="pl-PL" dirty="0" smtClean="0"/>
              <a:t>Szczęściem zakwitnie, krwią wieków żyzny</a:t>
            </a:r>
          </a:p>
          <a:p>
            <a:pPr>
              <a:buNone/>
            </a:pPr>
            <a:r>
              <a:rPr lang="pl-PL" dirty="0" smtClean="0"/>
              <a:t>Łan naszej wolnej Ojczyzny!</a:t>
            </a:r>
          </a:p>
          <a:p>
            <a:pPr>
              <a:buNone/>
            </a:pPr>
            <a:r>
              <a:rPr lang="pl-PL" dirty="0" smtClean="0"/>
              <a:t> 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pl-PL"/>
          </a:p>
        </p:txBody>
      </p:sp>
      <p:pic>
        <p:nvPicPr>
          <p:cNvPr id="4098" name="Picture 2" descr="C:\Users\rodzice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72816"/>
            <a:ext cx="3672408" cy="39604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 W 1830 roku wybuchło Powstanie Listopadowe </a:t>
            </a:r>
            <a:br>
              <a:rPr lang="pl-PL" sz="2800" dirty="0" smtClean="0"/>
            </a:br>
            <a:r>
              <a:rPr lang="pl-PL" sz="2800" dirty="0" smtClean="0"/>
              <a:t>krwawo tłumione przez zaborcę. </a:t>
            </a:r>
            <a:endParaRPr lang="pl-PL" sz="2800" dirty="0"/>
          </a:p>
        </p:txBody>
      </p:sp>
      <p:pic>
        <p:nvPicPr>
          <p:cNvPr id="4" name="Picture 2" descr="C:\Users\rodzice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36912"/>
            <a:ext cx="6984776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   Jeszcze </a:t>
            </a:r>
            <a:r>
              <a:rPr lang="pl-PL" dirty="0"/>
              <a:t>raz naród zerwał się do boju w 1863 roku w Powstaniu Styczniowym, które wybuchło w nocy z 22 na 23 stycznia 1863 roku. W styczniowe mroźne dni wychodzili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domu Polacy, często młodzi chłopcy, szli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lasy do oddziałów partyzanckich, by walczyć o wolność.</a:t>
            </a:r>
          </a:p>
          <a:p>
            <a:endParaRPr lang="pl-PL" dirty="0"/>
          </a:p>
        </p:txBody>
      </p:sp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Pożegnanie powstańca </a:t>
            </a:r>
            <a:r>
              <a:rPr lang="pl-PL" sz="2000" dirty="0" smtClean="0"/>
              <a:t> /obraz </a:t>
            </a:r>
            <a:r>
              <a:rPr lang="pl-PL" sz="2000" dirty="0" smtClean="0"/>
              <a:t>Artura </a:t>
            </a:r>
            <a:r>
              <a:rPr lang="pl-PL" sz="2000" dirty="0" smtClean="0"/>
              <a:t>Grottgera/</a:t>
            </a:r>
            <a:endParaRPr lang="pl-PL" sz="20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683568" y="1600200"/>
            <a:ext cx="3812232" cy="45259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C:\Users\rodzice\Desktop\grottger_pozegnanie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6984776" cy="424847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To było w </a:t>
            </a:r>
            <a:r>
              <a:rPr lang="pl-PL" dirty="0" smtClean="0"/>
              <a:t>styczniu,</a:t>
            </a:r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/>
              <a:t>dzień dwudziesty drugi,</a:t>
            </a:r>
          </a:p>
          <a:p>
            <a:pPr>
              <a:buNone/>
            </a:pPr>
            <a:r>
              <a:rPr lang="pl-PL" dirty="0"/>
              <a:t>Powstał Naród w całym kraju</a:t>
            </a:r>
          </a:p>
          <a:p>
            <a:pPr>
              <a:buNone/>
            </a:pPr>
            <a:r>
              <a:rPr lang="pl-PL" dirty="0" smtClean="0"/>
              <a:t>jak </a:t>
            </a:r>
            <a:r>
              <a:rPr lang="pl-PL" dirty="0"/>
              <a:t>szeroki, długi.</a:t>
            </a:r>
          </a:p>
          <a:p>
            <a:pPr>
              <a:buNone/>
            </a:pPr>
            <a:r>
              <a:rPr lang="pl-PL" dirty="0"/>
              <a:t>Lud wypędzać chciał Moskala</a:t>
            </a:r>
          </a:p>
          <a:p>
            <a:pPr>
              <a:buNone/>
            </a:pPr>
            <a:r>
              <a:rPr lang="pl-PL" dirty="0" smtClean="0"/>
              <a:t>z </a:t>
            </a:r>
            <a:r>
              <a:rPr lang="pl-PL" dirty="0"/>
              <a:t>swej rodzinnej ziemi.</a:t>
            </a:r>
          </a:p>
          <a:p>
            <a:pPr>
              <a:buNone/>
            </a:pPr>
            <a:r>
              <a:rPr lang="pl-PL" dirty="0"/>
              <a:t>Niech ojczyzny nam nie kala</a:t>
            </a:r>
          </a:p>
          <a:p>
            <a:pPr>
              <a:buNone/>
            </a:pPr>
            <a:r>
              <a:rPr lang="pl-PL" dirty="0" smtClean="0"/>
              <a:t>przez </a:t>
            </a:r>
            <a:r>
              <a:rPr lang="pl-PL" dirty="0"/>
              <a:t>mongolskie plemię.</a:t>
            </a:r>
          </a:p>
          <a:p>
            <a:pPr>
              <a:buNone/>
            </a:pPr>
            <a:r>
              <a:rPr lang="pl-PL" dirty="0"/>
              <a:t>Szli panowie, szedł lud miejski</a:t>
            </a:r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/>
              <a:t>krwawy bój, w męczeństwo.</a:t>
            </a:r>
          </a:p>
          <a:p>
            <a:pPr>
              <a:buNone/>
            </a:pPr>
            <a:r>
              <a:rPr lang="pl-PL" dirty="0"/>
              <a:t>Szli duchowni i chłop </a:t>
            </a:r>
            <a:r>
              <a:rPr lang="pl-PL" dirty="0" smtClean="0"/>
              <a:t>wiejski,</a:t>
            </a:r>
            <a:endParaRPr lang="pl-PL" dirty="0"/>
          </a:p>
          <a:p>
            <a:pPr>
              <a:buNone/>
            </a:pPr>
            <a:r>
              <a:rPr lang="pl-PL" dirty="0" smtClean="0"/>
              <a:t>wierzyli </a:t>
            </a:r>
            <a:r>
              <a:rPr lang="pl-PL" dirty="0"/>
              <a:t>w zwycięstwo.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pl-PL"/>
          </a:p>
        </p:txBody>
      </p:sp>
      <p:pic>
        <p:nvPicPr>
          <p:cNvPr id="7171" name="Picture 3" descr="C:\Users\rodzice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060848"/>
            <a:ext cx="3528392" cy="36004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pPr>
              <a:buNone/>
            </a:pPr>
            <a:r>
              <a:rPr lang="pl-PL" dirty="0"/>
              <a:t>Hej strzelcy wraz, nad nami orzeł biały</a:t>
            </a:r>
          </a:p>
          <a:p>
            <a:pPr>
              <a:buNone/>
            </a:pPr>
            <a:r>
              <a:rPr lang="pl-PL" dirty="0"/>
              <a:t>A przeciw nam śmiertelny stoi wróg,</a:t>
            </a:r>
          </a:p>
          <a:p>
            <a:pPr>
              <a:buNone/>
            </a:pPr>
            <a:r>
              <a:rPr lang="pl-PL" dirty="0"/>
              <a:t>Niech z naszych strzelb piorunie </a:t>
            </a:r>
            <a:r>
              <a:rPr lang="pl-PL" dirty="0" smtClean="0"/>
              <a:t>zagrzmią strzały</a:t>
            </a:r>
            <a:r>
              <a:rPr lang="pl-PL" dirty="0"/>
              <a:t>,</a:t>
            </a:r>
          </a:p>
          <a:p>
            <a:pPr>
              <a:buNone/>
            </a:pPr>
            <a:r>
              <a:rPr lang="pl-PL" dirty="0"/>
              <a:t>A lotem kul kieruje Bóg.</a:t>
            </a:r>
          </a:p>
          <a:p>
            <a:endParaRPr lang="pl-PL" dirty="0"/>
          </a:p>
        </p:txBody>
      </p:sp>
      <p:pic>
        <p:nvPicPr>
          <p:cNvPr id="5" name="Picture 2" descr="C:\Users\rodzice\Desktop\1863-1864_-_Powstanie_styczniowe_101463_Fotopolska-Eu1-700x3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876609"/>
            <a:ext cx="4038600" cy="264062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	W </a:t>
            </a:r>
            <a:r>
              <a:rPr lang="pl-PL" dirty="0"/>
              <a:t>1914 roku wybuchła I wojna światowa. Państwa, które dokonały rozbiorów Polski, teraz zaczęły walczyć przeciwko sobie.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We </a:t>
            </a:r>
            <a:r>
              <a:rPr lang="pl-PL" dirty="0"/>
              <a:t>wrogich sobie armiach musieli walczyć Polacy. W ich sercach na nowo ożyła nadzieja </a:t>
            </a:r>
            <a:r>
              <a:rPr lang="pl-PL" dirty="0" smtClean="0"/>
              <a:t>i wiara</a:t>
            </a:r>
            <a:r>
              <a:rPr lang="pl-PL" dirty="0"/>
              <a:t>, że walka ta przyniesie Polsce niepodległość. </a:t>
            </a:r>
          </a:p>
        </p:txBody>
      </p:sp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Na czele ruchu</a:t>
            </a:r>
          </a:p>
          <a:p>
            <a:pPr>
              <a:buNone/>
            </a:pPr>
            <a:r>
              <a:rPr lang="pl-PL" dirty="0" smtClean="0"/>
              <a:t>niepodległościowego</a:t>
            </a:r>
          </a:p>
          <a:p>
            <a:pPr>
              <a:buNone/>
            </a:pPr>
            <a:r>
              <a:rPr lang="pl-PL" dirty="0" smtClean="0"/>
              <a:t>stanął Józef Piłsudski.</a:t>
            </a:r>
          </a:p>
          <a:p>
            <a:pPr>
              <a:buNone/>
            </a:pPr>
            <a:r>
              <a:rPr lang="pl-PL" dirty="0" smtClean="0"/>
              <a:t>To on stworzył „Legiony” </a:t>
            </a:r>
          </a:p>
          <a:p>
            <a:pPr>
              <a:buNone/>
            </a:pPr>
            <a:r>
              <a:rPr lang="pl-PL" dirty="0" smtClean="0"/>
              <a:t> i poprowadził je do walki.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266" name="Picture 2" descr="C:\Users\rodzice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4104456" cy="453650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Przed </a:t>
            </a:r>
            <a:r>
              <a:rPr lang="pl-PL" dirty="0"/>
              <a:t>nami szczególny dzień - 11 </a:t>
            </a:r>
            <a:r>
              <a:rPr lang="pl-PL" dirty="0" smtClean="0"/>
              <a:t>listopada.</a:t>
            </a:r>
          </a:p>
          <a:p>
            <a:pPr>
              <a:buNone/>
            </a:pPr>
            <a:r>
              <a:rPr lang="pl-PL" dirty="0" smtClean="0"/>
              <a:t>Polacy </a:t>
            </a:r>
            <a:r>
              <a:rPr lang="pl-PL" dirty="0"/>
              <a:t>świętują rocznicę </a:t>
            </a:r>
            <a:r>
              <a:rPr lang="pl-PL" dirty="0" smtClean="0"/>
              <a:t>odzyskania</a:t>
            </a:r>
          </a:p>
          <a:p>
            <a:pPr>
              <a:buNone/>
            </a:pPr>
            <a:r>
              <a:rPr lang="pl-PL" dirty="0" smtClean="0"/>
              <a:t>niepodległości  swojej Ojczyzny.</a:t>
            </a:r>
          </a:p>
          <a:p>
            <a:pPr>
              <a:buNone/>
            </a:pPr>
            <a:r>
              <a:rPr lang="pl-PL" dirty="0" smtClean="0"/>
              <a:t>Ta prezentacja </a:t>
            </a:r>
            <a:r>
              <a:rPr lang="pl-PL" dirty="0"/>
              <a:t>poświęcona jest właśnie </a:t>
            </a:r>
            <a:r>
              <a:rPr lang="pl-PL" dirty="0" smtClean="0"/>
              <a:t>temu</a:t>
            </a:r>
          </a:p>
          <a:p>
            <a:pPr>
              <a:buNone/>
            </a:pPr>
            <a:r>
              <a:rPr lang="pl-PL" dirty="0" smtClean="0"/>
              <a:t>wydarzeniu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Pierwsza </a:t>
            </a:r>
            <a:r>
              <a:rPr lang="pl-PL" dirty="0"/>
              <a:t>wojna światowa zakończyła się </a:t>
            </a:r>
            <a:r>
              <a:rPr lang="pl-PL" dirty="0" err="1" smtClean="0"/>
              <a:t>klęskąNiemiec</a:t>
            </a:r>
            <a:r>
              <a:rPr lang="pl-PL" dirty="0" smtClean="0"/>
              <a:t> </a:t>
            </a:r>
            <a:r>
              <a:rPr lang="pl-PL" dirty="0"/>
              <a:t>i Austrii oraz rewolucją w Rosji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To </a:t>
            </a:r>
            <a:r>
              <a:rPr lang="pl-PL" dirty="0"/>
              <a:t>właśnie dzięki tym wydarzeniom i walce Polaków o wolność naszego kraju </a:t>
            </a:r>
            <a:r>
              <a:rPr lang="pl-PL" dirty="0" smtClean="0"/>
              <a:t>– </a:t>
            </a:r>
            <a:br>
              <a:rPr lang="pl-PL" dirty="0" smtClean="0"/>
            </a:br>
            <a:r>
              <a:rPr lang="pl-PL" dirty="0" smtClean="0"/>
              <a:t>11 listopada </a:t>
            </a:r>
            <a:r>
              <a:rPr lang="pl-PL" dirty="0"/>
              <a:t>1918 roku powstało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Niepodległe </a:t>
            </a:r>
            <a:r>
              <a:rPr lang="pl-PL" dirty="0"/>
              <a:t>Państwo Polskie.</a:t>
            </a:r>
          </a:p>
          <a:p>
            <a:endParaRPr lang="pl-PL" dirty="0"/>
          </a:p>
        </p:txBody>
      </p:sp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Bijcie dzwony, nieście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świat wieść!</a:t>
            </a:r>
          </a:p>
          <a:p>
            <a:pPr>
              <a:buNone/>
            </a:pPr>
            <a:r>
              <a:rPr lang="pl-PL" dirty="0"/>
              <a:t>Polska wolna, Polska wolna!</a:t>
            </a:r>
          </a:p>
          <a:p>
            <a:pPr>
              <a:buNone/>
            </a:pPr>
            <a:r>
              <a:rPr lang="pl-PL" dirty="0"/>
              <a:t>A my winniśmy cześć tym,</a:t>
            </a:r>
          </a:p>
          <a:p>
            <a:pPr>
              <a:buNone/>
            </a:pPr>
            <a:r>
              <a:rPr lang="pl-PL" dirty="0"/>
              <a:t>co dla naszej Ojczyzny ginęli i cierpieli dla niej,</a:t>
            </a:r>
          </a:p>
          <a:p>
            <a:pPr>
              <a:buNone/>
            </a:pPr>
            <a:r>
              <a:rPr lang="pl-PL" dirty="0"/>
              <a:t>a ona rozkwitła nowa, wspaniała!</a:t>
            </a:r>
          </a:p>
          <a:p>
            <a:pPr>
              <a:buNone/>
            </a:pPr>
            <a:r>
              <a:rPr lang="pl-PL" dirty="0"/>
              <a:t>Wolność zapukała do okien razem z wesołą ułańską </a:t>
            </a:r>
            <a:r>
              <a:rPr lang="pl-PL" dirty="0" smtClean="0"/>
              <a:t>piosenką.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</p:txBody>
      </p:sp>
      <p:pic>
        <p:nvPicPr>
          <p:cNvPr id="13314" name="Picture 2" descr="C:\Users\rodzice\Desktop\150px-Kraków_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124744"/>
            <a:ext cx="3888432" cy="504056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/>
              <a:t>Ojczyzna wolna, znowu wolna!</a:t>
            </a:r>
          </a:p>
          <a:p>
            <a:pPr>
              <a:buNone/>
            </a:pPr>
            <a:r>
              <a:rPr lang="pl-PL" dirty="0"/>
              <a:t> Tak bije serce, huczą skronie!</a:t>
            </a:r>
          </a:p>
          <a:p>
            <a:pPr>
              <a:buNone/>
            </a:pPr>
            <a:r>
              <a:rPr lang="pl-PL" dirty="0"/>
              <a:t> A Biały Orzeł w </a:t>
            </a:r>
            <a:r>
              <a:rPr lang="pl-PL" dirty="0" smtClean="0"/>
              <a:t>słońcu kwiatów przyleciał</a:t>
            </a:r>
            <a:r>
              <a:rPr lang="pl-PL" dirty="0"/>
              <a:t>, by go ująć w dłonie.</a:t>
            </a:r>
          </a:p>
          <a:p>
            <a:pPr>
              <a:buNone/>
            </a:pPr>
            <a:r>
              <a:rPr lang="pl-PL" dirty="0"/>
              <a:t> Zawsze był z </a:t>
            </a:r>
            <a:r>
              <a:rPr lang="pl-PL" dirty="0" smtClean="0"/>
              <a:t>nami - ptak </a:t>
            </a:r>
            <a:r>
              <a:rPr lang="pl-PL" dirty="0"/>
              <a:t>wspaniały,</a:t>
            </a:r>
          </a:p>
          <a:p>
            <a:pPr>
              <a:buNone/>
            </a:pPr>
            <a:r>
              <a:rPr lang="pl-PL" dirty="0"/>
              <a:t> Choć czasem ktoś odszedł daleko...</a:t>
            </a:r>
          </a:p>
          <a:p>
            <a:pPr>
              <a:buNone/>
            </a:pPr>
            <a:r>
              <a:rPr lang="pl-PL" dirty="0"/>
              <a:t> Bronił tej ziemi, bo ją kochał</a:t>
            </a:r>
          </a:p>
          <a:p>
            <a:pPr>
              <a:buNone/>
            </a:pPr>
            <a:r>
              <a:rPr lang="pl-PL" dirty="0" smtClean="0"/>
              <a:t>sercem </a:t>
            </a:r>
            <a:r>
              <a:rPr lang="pl-PL" dirty="0"/>
              <a:t>pokoleń już od wieków.</a:t>
            </a:r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pl-PL" dirty="0"/>
          </a:p>
        </p:txBody>
      </p:sp>
      <p:pic>
        <p:nvPicPr>
          <p:cNvPr id="14339" name="Picture 3" descr="C:\Users\rodzice\Desktop\download.jpg"/>
          <p:cNvPicPr>
            <a:picLocks noChangeAspect="1" noChangeArrowheads="1"/>
          </p:cNvPicPr>
          <p:nvPr/>
        </p:nvPicPr>
        <p:blipFill>
          <a:blip r:embed="rId2" cstate="print"/>
          <a:srcRect b="4272"/>
          <a:stretch>
            <a:fillRect/>
          </a:stretch>
        </p:blipFill>
        <p:spPr bwMode="auto">
          <a:xfrm>
            <a:off x="4427984" y="1628800"/>
            <a:ext cx="42672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Nie </a:t>
            </a:r>
            <a:r>
              <a:rPr lang="pl-PL" dirty="0"/>
              <a:t>zapomnijmy w tym szczególnym dniu wywiesić flagi, która jest naszym narodowym symbolem</a:t>
            </a:r>
            <a:r>
              <a:rPr lang="pl-PL" dirty="0" smtClean="0"/>
              <a:t>, naszą dumą i </a:t>
            </a:r>
            <a:r>
              <a:rPr lang="pl-PL" dirty="0"/>
              <a:t>symbolem naszej </a:t>
            </a:r>
            <a:r>
              <a:rPr lang="pl-PL" dirty="0" smtClean="0"/>
              <a:t>państwowości.</a:t>
            </a:r>
            <a:br>
              <a:rPr lang="pl-PL" dirty="0" smtClean="0"/>
            </a:br>
            <a:r>
              <a:rPr lang="pl-PL" dirty="0" smtClean="0"/>
              <a:t> Zachęcamy do patriotycznego przeżywania tego </a:t>
            </a:r>
            <a:r>
              <a:rPr lang="pl-PL" dirty="0"/>
              <a:t>ważnego dla nas, Polaków, Święta.</a:t>
            </a:r>
          </a:p>
          <a:p>
            <a:endParaRPr lang="pl-PL" dirty="0"/>
          </a:p>
        </p:txBody>
      </p:sp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7" name="Picture 2" descr="C:\Users\rodzice\Desktop\500_500_productGfx_2b540c16cc99b39feb48a9933d6345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488832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dirty="0" smtClean="0"/>
              <a:t>Autor prezentacji  </a:t>
            </a:r>
            <a:br>
              <a:rPr lang="pl-PL" sz="2400" dirty="0" smtClean="0"/>
            </a:br>
            <a:r>
              <a:rPr lang="pl-PL" sz="2400" dirty="0" smtClean="0"/>
              <a:t> Dominik Kołodziej</a:t>
            </a:r>
            <a:br>
              <a:rPr lang="pl-PL" sz="2400" dirty="0" smtClean="0"/>
            </a:br>
            <a:r>
              <a:rPr lang="pl-PL" sz="2400" dirty="0" smtClean="0"/>
              <a:t>klasa VII b</a:t>
            </a: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dirty="0"/>
              <a:t>„11 Listopada”</a:t>
            </a:r>
          </a:p>
          <a:p>
            <a:pPr>
              <a:buNone/>
            </a:pPr>
            <a:r>
              <a:rPr lang="pl-PL" dirty="0"/>
              <a:t> W historii Polski tak się składa,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był </a:t>
            </a:r>
            <a:r>
              <a:rPr lang="pl-PL" dirty="0"/>
              <a:t>kiedyś ponad wiek niewoli.</a:t>
            </a:r>
          </a:p>
          <a:p>
            <a:pPr>
              <a:buNone/>
            </a:pPr>
            <a:r>
              <a:rPr lang="pl-PL" dirty="0"/>
              <a:t> Jedenastego Listopada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nasz </a:t>
            </a:r>
            <a:r>
              <a:rPr lang="pl-PL" dirty="0"/>
              <a:t>kraj z niewoli się wyzwolił.</a:t>
            </a:r>
          </a:p>
          <a:p>
            <a:pPr>
              <a:buNone/>
            </a:pPr>
            <a:r>
              <a:rPr lang="pl-PL" dirty="0"/>
              <a:t> I wtedy myśl powstała taka,</a:t>
            </a:r>
          </a:p>
          <a:p>
            <a:pPr>
              <a:buNone/>
            </a:pPr>
            <a:r>
              <a:rPr lang="pl-PL" dirty="0"/>
              <a:t> by przez szacunek </a:t>
            </a:r>
            <a:r>
              <a:rPr lang="pl-PL" dirty="0" smtClean="0"/>
              <a:t>dla przeszłości ten </a:t>
            </a:r>
            <a:r>
              <a:rPr lang="pl-PL" dirty="0"/>
              <a:t>dzień na zawsze dla Polaka,</a:t>
            </a:r>
          </a:p>
          <a:p>
            <a:pPr>
              <a:buNone/>
            </a:pPr>
            <a:r>
              <a:rPr lang="pl-PL" dirty="0" smtClean="0"/>
              <a:t>pozostał </a:t>
            </a:r>
            <a:r>
              <a:rPr lang="pl-PL" dirty="0"/>
              <a:t>Dniem </a:t>
            </a:r>
            <a:r>
              <a:rPr lang="pl-PL" dirty="0" smtClean="0"/>
              <a:t>Niepodległości.</a:t>
            </a:r>
            <a:endParaRPr lang="pl-PL" dirty="0"/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pl-PL"/>
          </a:p>
        </p:txBody>
      </p:sp>
      <p:pic>
        <p:nvPicPr>
          <p:cNvPr id="8194" name="Picture 2" descr="C:\Users\rodzice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268760"/>
            <a:ext cx="4248472" cy="482453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    Dla </a:t>
            </a:r>
            <a:r>
              <a:rPr lang="pl-PL" dirty="0"/>
              <a:t>Polaków dzień 11 listopada 1918r. był </a:t>
            </a:r>
            <a:r>
              <a:rPr lang="pl-PL" dirty="0" smtClean="0"/>
              <a:t>dniem triumfu</a:t>
            </a:r>
            <a:r>
              <a:rPr lang="pl-PL" dirty="0"/>
              <a:t>. Po 123 latach niewoli Polska odzyskała niepodległość.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11 </a:t>
            </a:r>
            <a:r>
              <a:rPr lang="pl-PL" dirty="0"/>
              <a:t>Listopada jest symbolem miłości Ojczyzny, walki o wolność, symbolem wiary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zwycięstwa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ransition spd="slow" advClick="0" advTm="20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/>
              <a:t>Dzisiaj wielka jest rocznica Jedenasty Listopada!</a:t>
            </a:r>
          </a:p>
          <a:p>
            <a:pPr>
              <a:buNone/>
            </a:pPr>
            <a:r>
              <a:rPr lang="pl-PL" dirty="0"/>
              <a:t>Tym, co zmarli za Ojczyznę</a:t>
            </a:r>
          </a:p>
          <a:p>
            <a:pPr>
              <a:buNone/>
            </a:pPr>
            <a:r>
              <a:rPr lang="pl-PL" dirty="0"/>
              <a:t>hołd wdzięczności Polska składa.</a:t>
            </a:r>
          </a:p>
          <a:p>
            <a:pPr>
              <a:buNone/>
            </a:pPr>
            <a:r>
              <a:rPr lang="pl-PL" dirty="0"/>
              <a:t>Im to bowiem zawdzięczamy</a:t>
            </a:r>
          </a:p>
          <a:p>
            <a:pPr>
              <a:buNone/>
            </a:pPr>
            <a:r>
              <a:rPr lang="pl-PL" dirty="0" smtClean="0"/>
              <a:t>wolność - </a:t>
            </a:r>
            <a:r>
              <a:rPr lang="pl-PL" dirty="0"/>
              <a:t>polską mowę w szkole,</a:t>
            </a:r>
          </a:p>
          <a:p>
            <a:pPr>
              <a:buNone/>
            </a:pPr>
            <a:r>
              <a:rPr lang="pl-PL" dirty="0"/>
              <a:t>to, że tylko z ksiąg historii</a:t>
            </a:r>
          </a:p>
          <a:p>
            <a:pPr>
              <a:buNone/>
            </a:pPr>
            <a:r>
              <a:rPr lang="pl-PL" dirty="0"/>
              <a:t>poznajemy dziś niewolę.</a:t>
            </a:r>
          </a:p>
          <a:p>
            <a:pPr>
              <a:buNone/>
            </a:pPr>
            <a:r>
              <a:rPr lang="pl-PL" dirty="0"/>
              <a:t>Uroczyście biją dzwony,</a:t>
            </a:r>
          </a:p>
          <a:p>
            <a:pPr>
              <a:buNone/>
            </a:pPr>
            <a:r>
              <a:rPr lang="pl-PL" dirty="0"/>
              <a:t>w mieście flagi rozwinięto…</a:t>
            </a:r>
          </a:p>
          <a:p>
            <a:pPr>
              <a:buNone/>
            </a:pPr>
            <a:r>
              <a:rPr lang="pl-PL" dirty="0"/>
              <a:t>i me serce się raduje,</a:t>
            </a:r>
          </a:p>
          <a:p>
            <a:pPr>
              <a:buNone/>
            </a:pPr>
            <a:r>
              <a:rPr lang="pl-PL" dirty="0"/>
              <a:t>że obchodzę Polski święto.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pl-PL"/>
          </a:p>
        </p:txBody>
      </p:sp>
      <p:pic>
        <p:nvPicPr>
          <p:cNvPr id="9218" name="Picture 2" descr="C:\Users\rodzice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88840"/>
            <a:ext cx="4464496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147248" cy="464137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 smtClean="0"/>
              <a:t>	Na </a:t>
            </a:r>
            <a:r>
              <a:rPr lang="pl-PL" dirty="0"/>
              <a:t>przestrzeni kilku pokoleń Polska nie istniała, ponieważ sąsiednie mocarstwa postanowiły nazwę „</a:t>
            </a:r>
            <a:r>
              <a:rPr lang="pl-PL" dirty="0" smtClean="0"/>
              <a:t>Polska” wymazać </a:t>
            </a:r>
            <a:r>
              <a:rPr lang="pl-PL" dirty="0"/>
              <a:t>z historycznych dokumentów. 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	Nasza </a:t>
            </a:r>
            <a:r>
              <a:rPr lang="pl-PL" dirty="0"/>
              <a:t>narodowa tragedia rozpoczęła się w 1772 roku. Rosja, Prusy i Austria dokonały pierwszego rozbioru Polski, pozbawiając Polaków Ojczyzny. Przez te lata niewoli zaborcy próbowali narzucić Polakom swoją kulturę, język, obyczaje i </a:t>
            </a:r>
            <a:r>
              <a:rPr lang="pl-PL" dirty="0" smtClean="0"/>
              <a:t>religię. Dzięki </a:t>
            </a:r>
            <a:r>
              <a:rPr lang="pl-PL" dirty="0"/>
              <a:t>patriotycznemu sercu naszych pradziadów najcenniejsze wartości zostały uratowane.</a:t>
            </a:r>
          </a:p>
          <a:p>
            <a:endParaRPr lang="pl-PL" dirty="0"/>
          </a:p>
        </p:txBody>
      </p:sp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Po dwóch pierwszych rozbiorach w roku 1772</a:t>
            </a:r>
            <a:br>
              <a:rPr lang="pl-PL" dirty="0" smtClean="0"/>
            </a:br>
            <a:r>
              <a:rPr lang="pl-PL" dirty="0" smtClean="0"/>
              <a:t>i 1793 Polacy czynili ogromne wysiłki, aby przywrócić Ojczyźnie wolność. </a:t>
            </a:r>
          </a:p>
          <a:p>
            <a:pPr>
              <a:buNone/>
            </a:pPr>
            <a:r>
              <a:rPr lang="pl-PL" dirty="0" smtClean="0"/>
              <a:t>	W 1794 roku wybuchło Powstanie Kościuszkowskie, które upadło pod ciosami wojsk trzech zaborców. Nawet waleczność kosynierów nie mogła przesądzić o jego zwycięstwie. W 1795r. Polska przestała istnieć na mapie Europy.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Kościuszko pod Racławicami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rodzice\Desktop\Bitwa_pod_Raclawicami-e1557586081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334250" cy="41243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   Polska </a:t>
            </a:r>
            <a:r>
              <a:rPr lang="pl-PL" dirty="0"/>
              <a:t>jednak nie zginęła. Polacy nie poddali się i nie mogąc walczyć na miejscu, emigrowali za granicę, do Włoch. U boku Napoleona Bonapartego tworzyli Legiony Polskie pod wodzą Jana Henryka Dąbrowskiego.</a:t>
            </a:r>
          </a:p>
          <a:p>
            <a:endParaRPr lang="pl-PL" dirty="0"/>
          </a:p>
        </p:txBody>
      </p:sp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386</Words>
  <Application>Microsoft Office PowerPoint</Application>
  <PresentationFormat>Pokaz na ekranie (4:3)</PresentationFormat>
  <Paragraphs>93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 NARODOWE ŚWIĘTO  NIEPODLEGŁOŚCI</vt:lpstr>
      <vt:lpstr>Slajd 2</vt:lpstr>
      <vt:lpstr>Slajd 3</vt:lpstr>
      <vt:lpstr>Slajd 4</vt:lpstr>
      <vt:lpstr>Slajd 5</vt:lpstr>
      <vt:lpstr>Slajd 6</vt:lpstr>
      <vt:lpstr>Slajd 7</vt:lpstr>
      <vt:lpstr>Kościuszko pod Racławicami </vt:lpstr>
      <vt:lpstr>Slajd 9</vt:lpstr>
      <vt:lpstr>Slajd 10</vt:lpstr>
      <vt:lpstr>Slajd 11</vt:lpstr>
      <vt:lpstr>Slajd 12</vt:lpstr>
      <vt:lpstr>Slajd 13</vt:lpstr>
      <vt:lpstr>Slajd 14</vt:lpstr>
      <vt:lpstr>Pożegnanie powstańca  /obraz Artura Grottgera/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Autor prezentacji    Dominik Kołodziej klasa VII 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rodzice</dc:creator>
  <cp:lastModifiedBy>Dyrda</cp:lastModifiedBy>
  <cp:revision>24</cp:revision>
  <dcterms:created xsi:type="dcterms:W3CDTF">2020-11-05T18:51:53Z</dcterms:created>
  <dcterms:modified xsi:type="dcterms:W3CDTF">2020-11-10T22:03:15Z</dcterms:modified>
</cp:coreProperties>
</file>